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7" r:id="rId2"/>
  </p:sldIdLst>
  <p:sldSz cx="9144000" cy="6858000" type="screen4x3"/>
  <p:notesSz cx="6858000" cy="90646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95" autoAdjust="0"/>
    <p:restoredTop sz="94575" autoAdjust="0"/>
  </p:normalViewPr>
  <p:slideViewPr>
    <p:cSldViewPr snapToGrid="0">
      <p:cViewPr>
        <p:scale>
          <a:sx n="75" d="100"/>
          <a:sy n="75" d="100"/>
        </p:scale>
        <p:origin x="-2094"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855"/>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Rot="1" noChangeArrowheads="1" noTextEdit="1"/>
          </p:cNvSpPr>
          <p:nvPr>
            <p:ph type="sldImg" idx="2"/>
          </p:nvPr>
        </p:nvSpPr>
        <p:spPr bwMode="auto">
          <a:xfrm>
            <a:off x="1165225" y="681038"/>
            <a:ext cx="4529138" cy="33972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306888"/>
            <a:ext cx="5486400"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61060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61060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A377BCE-8A48-49C0-B53E-01346D7A8531}" type="slidenum">
              <a:rPr lang="en-US" altLang="en-US"/>
              <a:pPr/>
              <a:t>‹#›</a:t>
            </a:fld>
            <a:endParaRPr lang="en-US" altLang="en-US"/>
          </a:p>
        </p:txBody>
      </p:sp>
    </p:spTree>
    <p:extLst>
      <p:ext uri="{BB962C8B-B14F-4D97-AF65-F5344CB8AC3E}">
        <p14:creationId xmlns:p14="http://schemas.microsoft.com/office/powerpoint/2010/main" val="5909538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62783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69119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69442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17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76495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3562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5414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995148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2936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75417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73825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Text Box 12"/>
          <p:cNvSpPr txBox="1">
            <a:spLocks noChangeArrowheads="1"/>
          </p:cNvSpPr>
          <p:nvPr/>
        </p:nvSpPr>
        <p:spPr bwMode="auto">
          <a:xfrm>
            <a:off x="152400" y="685800"/>
            <a:ext cx="5867400" cy="1609725"/>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DIS Student Council wants to hang pennants across the hall to make it look more festive.  The hall has an section that is 22.5 feet wide.  The pennants they want to use come in four sizes:  4 inches wide, 5 inches wide, 6 inches wide, and 7 inches wide.</a:t>
            </a:r>
          </a:p>
          <a:p>
            <a:endParaRPr lang="en-US" altLang="en-US" sz="1200"/>
          </a:p>
          <a:p>
            <a:r>
              <a:rPr lang="en-US" altLang="en-US" sz="1200"/>
              <a:t>The students would like to alternate pennants of two different widths on a string without leaving any gaps.  They want to use the same number of each of the two different pennants.  Which two pennant sizes can be used to accomplish their goal?  How many pennants of each size will be needed?</a:t>
            </a:r>
          </a:p>
        </p:txBody>
      </p:sp>
      <p:sp>
        <p:nvSpPr>
          <p:cNvPr id="23565" name="Text Box 13"/>
          <p:cNvSpPr txBox="1">
            <a:spLocks noChangeArrowheads="1"/>
          </p:cNvSpPr>
          <p:nvPr/>
        </p:nvSpPr>
        <p:spPr bwMode="auto">
          <a:xfrm>
            <a:off x="3403600" y="165100"/>
            <a:ext cx="6334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Acc - 8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5345</TotalTime>
  <Words>115</Words>
  <Application>Microsoft Office PowerPoint</Application>
  <PresentationFormat>On-screen Show (4:3)</PresentationFormat>
  <Paragraphs>4</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Times New Roman</vt: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97</cp:revision>
  <cp:lastPrinted>2001-04-26T02:59:36Z</cp:lastPrinted>
  <dcterms:created xsi:type="dcterms:W3CDTF">2000-09-03T02:04:07Z</dcterms:created>
  <dcterms:modified xsi:type="dcterms:W3CDTF">2014-05-03T21:12:21Z</dcterms:modified>
</cp:coreProperties>
</file>